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HGP行書体" panose="03000600000000000000" pitchFamily="66" charset="-128"/>
      <p:regular r:id="rId14"/>
    </p:embeddedFont>
    <p:embeddedFont>
      <p:font typeface="HGP創英角ｺﾞｼｯｸUB" panose="020B0900000000000000" pitchFamily="50" charset="-128"/>
      <p:regular r:id="rId15"/>
    </p:embeddedFont>
    <p:embeddedFont>
      <p:font typeface="HG明朝E" panose="02020909000000000000" pitchFamily="17" charset="-12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FF"/>
    <a:srgbClr val="FFD1FF"/>
    <a:srgbClr val="FFC9FF"/>
    <a:srgbClr val="FF00FF"/>
    <a:srgbClr val="FFB9FF"/>
    <a:srgbClr val="00FFFF"/>
    <a:srgbClr val="FF99FF"/>
    <a:srgbClr val="FF3399"/>
    <a:srgbClr val="CC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0" autoAdjust="0"/>
    <p:restoredTop sz="95026" autoAdjust="0"/>
  </p:normalViewPr>
  <p:slideViewPr>
    <p:cSldViewPr snapToGrid="0">
      <p:cViewPr>
        <p:scale>
          <a:sx n="50" d="100"/>
          <a:sy n="50" d="100"/>
        </p:scale>
        <p:origin x="2122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CA72B-CEE7-45EF-911F-789B9409D9F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FE187-F3E6-4F16-B98E-F916EEA5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FE187-F3E6-4F16-B98E-F916EEA5F1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FBB8-441F-17D6-056C-70742901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3B832EE-95FE-2660-82CE-8AE418EF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70C599-8491-B7E6-1E94-BD1B819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BA67EE-DC6E-F792-5BC3-3AFC4D7E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1219A-D59A-C04C-AC50-EE23DD74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11CAA1-E602-AB22-3244-DB3C378F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705C16-1E5B-7F41-9C33-97474EC7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0DED6-ED6D-6EB9-5A6F-C4B59731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66562E-7F1C-175F-DB62-88F0C13E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B71C32-E2C8-F536-48DC-7ABCE3EC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CEE36F-FD02-2383-3053-09A8D76CC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8D6FBE-CDF1-D1D4-F1AF-87F5D8CBA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279D5-D29B-0F16-B905-A589F9FA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B87CA5-C3E0-145E-C490-D06AC812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06CBE-6E86-1166-0C60-D7F1DA7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740DF-06A6-EC1F-215A-36278D66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D6972-D7D7-4C0E-7F53-CE7A6695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A5B7AD-F8BA-9C6E-6E9B-06FE618E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C7012-34DF-9CA4-1C55-46032E2D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17EAC5-6DA1-C38A-CD9B-1C2ADCD1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9A08C-974A-CACB-85DC-3306BAFF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41C18E-1A50-EE1E-99A7-465B2609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1D258-86C3-1743-5459-D2081E4F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51EAE-000D-7DD3-966A-DBB1730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5494D-8EC5-7547-8318-80FC0B6F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D8B50-6F8C-AB51-710F-B03448AB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08C771-4953-C5AE-8306-14A0CA918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BDEB69-6E2E-4396-1A97-E8CDA4ECA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9D2C9F-1B34-8457-4FE2-1F27E8C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C49C03-74F5-79E6-FE26-8195C8EF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FACFE-D0B9-4C4E-3A60-B09AF394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38B3F-C658-04C8-7BC0-37FE4D2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95C244-ECA1-ED50-8D5F-31803E9B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C5FD27-0BA7-E811-52D7-9A8FB410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E8758-1987-9451-85DF-9A6C832C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B894FE-5888-C0FE-ABF5-1FCF90C2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B7894C8-99C2-D812-89D0-99A8B5A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71FE7F3-785F-2275-2767-11FEE50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007F58-E73F-06BA-7E33-9A5AEF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A206E-E4E8-33A5-A851-7DCCA1C4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E126AC-19C7-A024-4B52-F4ED03A3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9E4E40-7D49-6BF9-4BA9-223182D1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D5B9B4-11D7-C697-9628-D637D3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3B4F22-5A69-D16A-8A45-AF182ED6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5387D9-B00F-AA3A-57DC-4B8FD0F2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9D713-EAAD-9552-7922-37E733BC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997E4-BC8F-3491-E47E-EDAB134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78332-C4BF-6188-A220-74CCC898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AB1998-5E7B-C704-FB10-CBB3CCCC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4FD9C-3A25-92FB-601B-E84BB10E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CAD04A-13C3-66A3-8199-05556D8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B27E-8C57-EB4F-E2F6-2BA38907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7FBE7-15EC-70EC-F061-A8B8DA88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0E2BD6-0F1F-2D8D-F7B5-EF25724A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D92D73-021D-ABA2-BD5B-DF069501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449FA4-9750-11F9-FC51-7BBBDAB1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205F2-BD19-223D-3A39-351A8C49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0FA640-95BB-EEE6-C647-980C0DB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BE75D5-5577-557C-4F2E-64CA01D4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BE1A7-5749-5B89-8694-6C3174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0E7080-5BD4-06BF-AA00-8DDE3293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1495D-6FB0-4824-9E4C-615677F1BEAB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DE58F-FB22-5C4C-9798-506B6BEE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C1F59-10D1-39E1-7517-BABF4B52A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8B16C-72DE-48A4-A1E5-CCB59EE0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FFF-F46C-6CC4-E008-7DD21A541819}"/>
              </a:ext>
            </a:extLst>
          </p:cNvPr>
          <p:cNvSpPr txBox="1"/>
          <p:nvPr/>
        </p:nvSpPr>
        <p:spPr>
          <a:xfrm>
            <a:off x="1939253" y="1574712"/>
            <a:ext cx="83134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チーム相馬</a:t>
            </a:r>
            <a:endParaRPr lang="en-US" sz="13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53303B-9BFA-1719-C1F2-19EC36C7EFDD}"/>
              </a:ext>
            </a:extLst>
          </p:cNvPr>
          <p:cNvSpPr txBox="1"/>
          <p:nvPr/>
        </p:nvSpPr>
        <p:spPr>
          <a:xfrm>
            <a:off x="0" y="4034543"/>
            <a:ext cx="1219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dirty="0">
                <a:ln w="19050">
                  <a:noFill/>
                </a:ln>
                <a:gradFill>
                  <a:gsLst>
                    <a:gs pos="81000">
                      <a:srgbClr val="FFD1FF"/>
                    </a:gs>
                    <a:gs pos="0">
                      <a:srgbClr val="FF47FF"/>
                    </a:gs>
                  </a:gsLst>
                  <a:lin ang="5400000" scaled="1"/>
                </a:gradFill>
                <a:effectLst>
                  <a:glow rad="88900">
                    <a:schemeClr val="accent5">
                      <a:lumMod val="75000"/>
                    </a:schemeClr>
                  </a:glow>
                  <a:outerShdw blurRad="50800" dist="50800" dir="1800000" sx="101000" sy="101000" algn="tl" rotWithShape="0">
                    <a:schemeClr val="bg1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ドッジでどっきゅん♡</a:t>
            </a:r>
            <a:endParaRPr lang="en-US" sz="11500" dirty="0">
              <a:ln w="19050">
                <a:noFill/>
              </a:ln>
              <a:gradFill>
                <a:gsLst>
                  <a:gs pos="81000">
                    <a:srgbClr val="FFD1FF"/>
                  </a:gs>
                  <a:gs pos="0">
                    <a:srgbClr val="FF47FF"/>
                  </a:gs>
                </a:gsLst>
                <a:lin ang="5400000" scaled="1"/>
              </a:gradFill>
              <a:effectLst>
                <a:glow rad="88900">
                  <a:schemeClr val="accent5">
                    <a:lumMod val="75000"/>
                  </a:schemeClr>
                </a:glow>
                <a:outerShdw blurRad="50800" dist="50800" dir="1800000" sx="101000" sy="101000" algn="tl" rotWithShape="0">
                  <a:schemeClr val="bg1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立つ, 夜 が含まれている画像&#10;&#10;自動的に生成された説明">
            <a:extLst>
              <a:ext uri="{FF2B5EF4-FFF2-40B4-BE49-F238E27FC236}">
                <a16:creationId xmlns:a16="http://schemas.microsoft.com/office/drawing/2014/main" id="{D84E0480-9E7F-A6F1-032E-A2124607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6"/>
          <a:stretch/>
        </p:blipFill>
        <p:spPr>
          <a:xfrm>
            <a:off x="0" y="2606310"/>
            <a:ext cx="12192000" cy="425169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3202C8-A18E-6362-A9F0-4F24CB1B5267}"/>
              </a:ext>
            </a:extLst>
          </p:cNvPr>
          <p:cNvSpPr/>
          <p:nvPr/>
        </p:nvSpPr>
        <p:spPr>
          <a:xfrm>
            <a:off x="-121920" y="3429001"/>
            <a:ext cx="12451080" cy="3658090"/>
          </a:xfrm>
          <a:prstGeom prst="rect">
            <a:avLst/>
          </a:prstGeom>
          <a:gradFill>
            <a:gsLst>
              <a:gs pos="59000">
                <a:srgbClr val="FFFFCC">
                  <a:alpha val="70000"/>
                </a:srgbClr>
              </a:gs>
              <a:gs pos="75000">
                <a:schemeClr val="bg2">
                  <a:lumMod val="75000"/>
                  <a:alpha val="8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  <a:gs pos="0">
                <a:srgbClr val="FFFF00">
                  <a:alpha val="70000"/>
                </a:srgbClr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5E9E0235-3E6C-4130-9DBA-3809BE208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2740319" y="3368773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0D4E66B-9F67-2E8D-6869-E41F10511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1" b="36762"/>
          <a:stretch/>
        </p:blipFill>
        <p:spPr>
          <a:xfrm>
            <a:off x="9547359" y="3618942"/>
            <a:ext cx="1958111" cy="310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E499CD28-8F04-CF13-E435-682F68EF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0709"/>
          <a:stretch/>
        </p:blipFill>
        <p:spPr>
          <a:xfrm flipH="1">
            <a:off x="410099" y="162910"/>
            <a:ext cx="3098058" cy="4232578"/>
          </a:xfrm>
          <a:prstGeom prst="rect">
            <a:avLst/>
          </a:prstGeom>
          <a:effectLst>
            <a:glow rad="50800">
              <a:schemeClr val="tx1"/>
            </a:glow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458F26-47D7-5B9D-215E-62D12386F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-3013" r="15956" b="49014"/>
          <a:stretch/>
        </p:blipFill>
        <p:spPr>
          <a:xfrm flipH="1">
            <a:off x="2753641" y="63202"/>
            <a:ext cx="3150886" cy="2642817"/>
          </a:xfrm>
          <a:prstGeom prst="rect">
            <a:avLst/>
          </a:prstGeom>
          <a:effectLst>
            <a:outerShdw blurRad="50800" dist="88900" dir="2400000" algn="tl" rotWithShape="0">
              <a:prstClr val="black">
                <a:alpha val="62000"/>
              </a:prst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1F115AC-FAE4-B7C7-887A-24B4FD9A10D1}"/>
              </a:ext>
            </a:extLst>
          </p:cNvPr>
          <p:cNvGrpSpPr/>
          <p:nvPr/>
        </p:nvGrpSpPr>
        <p:grpSpPr>
          <a:xfrm>
            <a:off x="5352691" y="0"/>
            <a:ext cx="6640639" cy="3992880"/>
            <a:chOff x="5352691" y="0"/>
            <a:chExt cx="6640639" cy="3992880"/>
          </a:xfrm>
        </p:grpSpPr>
        <p:pic>
          <p:nvPicPr>
            <p:cNvPr id="2052" name="Picture 4" descr="仲間と盛り上がるのイラスト / Get excited with friends Illustration">
              <a:extLst>
                <a:ext uri="{FF2B5EF4-FFF2-40B4-BE49-F238E27FC236}">
                  <a16:creationId xmlns:a16="http://schemas.microsoft.com/office/drawing/2014/main" id="{DB4556A0-5DAE-5C2A-8D48-148F46532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1" b="19871"/>
            <a:stretch/>
          </p:blipFill>
          <p:spPr bwMode="auto">
            <a:xfrm>
              <a:off x="6278514" y="0"/>
              <a:ext cx="5714816" cy="3992880"/>
            </a:xfrm>
            <a:prstGeom prst="rect">
              <a:avLst/>
            </a:prstGeom>
            <a:effectLst>
              <a:glow rad="635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F082BAE8-73BA-7444-12B9-104FE938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951067">
              <a:off x="8760288" y="985348"/>
              <a:ext cx="1439988" cy="1090296"/>
            </a:xfrm>
            <a:prstGeom prst="rect">
              <a:avLst/>
            </a:prstGeom>
          </p:spPr>
        </p:pic>
        <p:pic>
          <p:nvPicPr>
            <p:cNvPr id="21" name="図 20" descr="アイコン&#10;&#10;中程度の精度で自動的に生成された説明">
              <a:extLst>
                <a:ext uri="{FF2B5EF4-FFF2-40B4-BE49-F238E27FC236}">
                  <a16:creationId xmlns:a16="http://schemas.microsoft.com/office/drawing/2014/main" id="{0F094B96-6A94-BAB7-34D9-96B2DDB9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6" t="20830" r="18181" b="31713"/>
            <a:stretch/>
          </p:blipFill>
          <p:spPr>
            <a:xfrm rot="18559263">
              <a:off x="5182546" y="1306024"/>
              <a:ext cx="1401267" cy="1060978"/>
            </a:xfrm>
            <a:prstGeom prst="rect">
              <a:avLst/>
            </a:prstGeom>
          </p:spPr>
        </p:pic>
      </p:grpSp>
      <p:pic>
        <p:nvPicPr>
          <p:cNvPr id="36" name="Picture 6" descr="一目惚れ/顔に手/女性/先生/お母さん 女性,一目惚れ,恋のイラスト素材">
            <a:extLst>
              <a:ext uri="{FF2B5EF4-FFF2-40B4-BE49-F238E27FC236}">
                <a16:creationId xmlns:a16="http://schemas.microsoft.com/office/drawing/2014/main" id="{4005AB7A-1782-6BB5-8E30-5EBE0E60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72" b="91652" l="10000" r="90000">
                        <a14:foregroundMark x1="51333" y1="24156" x2="46800" y2="60746"/>
                        <a14:foregroundMark x1="40667" y1="25577" x2="50667" y2="68739"/>
                        <a14:foregroundMark x1="56000" y1="30906" x2="51733" y2="63055"/>
                        <a14:foregroundMark x1="38000" y1="38366" x2="42267" y2="62522"/>
                        <a14:foregroundMark x1="36400" y1="91829" x2="53600" y2="92007"/>
                        <a14:foregroundMark x1="56800" y1="46359" x2="55733" y2="55417"/>
                        <a14:foregroundMark x1="61467" y1="35169" x2="62400" y2="41385"/>
                        <a14:foregroundMark x1="47867" y1="10124" x2="53200" y2="9414"/>
                        <a14:foregroundMark x1="28267" y1="14742" x2="28933" y2="14742"/>
                        <a14:foregroundMark x1="26267" y1="13321" x2="28933" y2="16519"/>
                        <a14:foregroundMark x1="69467" y1="8526" x2="70667" y2="13854"/>
                        <a14:foregroundMark x1="50800" y1="7638" x2="53600" y2="6572"/>
                        <a14:foregroundMark x1="52933" y1="66963" x2="57200" y2="87211"/>
                        <a14:foregroundMark x1="60400" y1="67851" x2="59600" y2="8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1830"/>
          <a:stretch/>
        </p:blipFill>
        <p:spPr bwMode="auto">
          <a:xfrm>
            <a:off x="4309382" y="3145268"/>
            <a:ext cx="1446628" cy="19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C64516-889E-1944-3EDC-CEA32BD95A86}"/>
              </a:ext>
            </a:extLst>
          </p:cNvPr>
          <p:cNvSpPr txBox="1"/>
          <p:nvPr/>
        </p:nvSpPr>
        <p:spPr>
          <a:xfrm>
            <a:off x="198670" y="1736523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周囲を盛り上げて</a:t>
            </a:r>
            <a:endParaRPr lang="en-US" altLang="ja-JP" sz="6000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60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50800" dist="76200" dir="1800000" sx="101000" sy="101000" algn="tl">
                    <a:srgbClr val="000000"/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注目を集める</a:t>
            </a:r>
            <a:endParaRPr lang="en-US" altLang="ja-JP" sz="4400" dirty="0">
              <a:effectLst>
                <a:glow rad="101600">
                  <a:srgbClr val="3366FF"/>
                </a:glow>
                <a:outerShdw blurRad="50800" dist="76200" dir="1800000" sx="101000" sy="101000" algn="tl">
                  <a:srgbClr val="000000"/>
                </a:outerShdw>
              </a:effectLst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078E5D-3E8D-74C8-45EE-4B019038B88C}"/>
              </a:ext>
            </a:extLst>
          </p:cNvPr>
          <p:cNvGrpSpPr/>
          <p:nvPr/>
        </p:nvGrpSpPr>
        <p:grpSpPr>
          <a:xfrm>
            <a:off x="4965274" y="3291992"/>
            <a:ext cx="3503418" cy="3629390"/>
            <a:chOff x="4965274" y="3291992"/>
            <a:chExt cx="3503418" cy="362939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C183CC-EEDA-51A6-3B16-0568AA26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DA640C19-B4DE-1769-0B42-CC44D4816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5FE7D595-DB5C-0FFA-9434-3C94079A2EC1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22" name="図 21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207EBF39-9C85-DBC8-FD65-14660BD5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EE99354-2551-9B48-99E7-6C9C146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91C6B3AB-F84E-0A1C-87E0-B999D6114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05B1BCCF-5738-CB38-DB38-0028DE42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7FD0FA4D-4679-BAB9-0ADF-74EE5D2400AD}"/>
              </a:ext>
            </a:extLst>
          </p:cNvPr>
          <p:cNvGrpSpPr/>
          <p:nvPr/>
        </p:nvGrpSpPr>
        <p:grpSpPr>
          <a:xfrm flipH="1">
            <a:off x="-184624" y="3425819"/>
            <a:ext cx="3503418" cy="3629390"/>
            <a:chOff x="4965274" y="3291992"/>
            <a:chExt cx="3503418" cy="3629390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5F02CDFA-1A9B-0001-8E84-773B84C1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4799" y="3291992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C73E962-7710-E8C6-68DA-D59E7099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63941" y="3975114"/>
              <a:ext cx="1404751" cy="25066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E92758DC-1063-DF12-BB64-3F580D44037D}"/>
                </a:ext>
              </a:extLst>
            </p:cNvPr>
            <p:cNvGrpSpPr/>
            <p:nvPr/>
          </p:nvGrpSpPr>
          <p:grpSpPr>
            <a:xfrm>
              <a:off x="4965274" y="3483721"/>
              <a:ext cx="3503418" cy="3437661"/>
              <a:chOff x="4965274" y="3483721"/>
              <a:chExt cx="3503418" cy="3437661"/>
            </a:xfrm>
          </p:grpSpPr>
          <p:pic>
            <p:nvPicPr>
              <p:cNvPr id="49" name="図 48" descr="ドレスを着た女性のcg&#10;&#10;中程度の精度で自動的に生成された説明">
                <a:extLst>
                  <a:ext uri="{FF2B5EF4-FFF2-40B4-BE49-F238E27FC236}">
                    <a16:creationId xmlns:a16="http://schemas.microsoft.com/office/drawing/2014/main" id="{3CA94058-F272-1183-41D4-213974BF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9" r="16304"/>
              <a:stretch/>
            </p:blipFill>
            <p:spPr>
              <a:xfrm>
                <a:off x="5206073" y="3483721"/>
                <a:ext cx="1543458" cy="33298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0" name="図 49">
                <a:extLst>
                  <a:ext uri="{FF2B5EF4-FFF2-40B4-BE49-F238E27FC236}">
                    <a16:creationId xmlns:a16="http://schemas.microsoft.com/office/drawing/2014/main" id="{AB47293B-61C2-7ED7-43BD-3119BA161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5855936" y="4243160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1" name="図 50">
                <a:extLst>
                  <a:ext uri="{FF2B5EF4-FFF2-40B4-BE49-F238E27FC236}">
                    <a16:creationId xmlns:a16="http://schemas.microsoft.com/office/drawing/2014/main" id="{84CDA900-996D-0DB9-4A40-24E97B76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203" y="5004835"/>
                <a:ext cx="2506489" cy="18798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  <p:pic>
            <p:nvPicPr>
              <p:cNvPr id="52" name="図 51">
                <a:extLst>
                  <a:ext uri="{FF2B5EF4-FFF2-40B4-BE49-F238E27FC236}">
                    <a16:creationId xmlns:a16="http://schemas.microsoft.com/office/drawing/2014/main" id="{17279804-6D95-0232-24D2-64DF3FA17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88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45" t="12962" b="11195"/>
              <a:stretch/>
            </p:blipFill>
            <p:spPr>
              <a:xfrm>
                <a:off x="4965274" y="4886024"/>
                <a:ext cx="1581087" cy="2035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1000"/>
                  </a:prstClr>
                </a:outerShdw>
              </a:effectLst>
            </p:spPr>
          </p:pic>
        </p:grpSp>
      </p:grpSp>
      <p:pic>
        <p:nvPicPr>
          <p:cNvPr id="14" name="図 1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655ACEAC-33AD-AAF5-6FC4-039D5958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2669976" y="3829843"/>
            <a:ext cx="3098058" cy="3292816"/>
          </a:xfrm>
          <a:prstGeom prst="rect">
            <a:avLst/>
          </a:prstGeom>
          <a:effectLst>
            <a:glow rad="127000">
              <a:schemeClr val="bg1">
                <a:alpha val="98000"/>
              </a:schemeClr>
            </a:glow>
          </a:effectLst>
        </p:spPr>
      </p:pic>
      <p:pic>
        <p:nvPicPr>
          <p:cNvPr id="56" name="図 55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274E16F-2860-5F66-B76F-E516A046A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5549"/>
          <a:stretch/>
        </p:blipFill>
        <p:spPr>
          <a:xfrm rot="21049369">
            <a:off x="-129505" y="1943966"/>
            <a:ext cx="6155328" cy="2865996"/>
          </a:xfrm>
          <a:prstGeom prst="rect">
            <a:avLst/>
          </a:prstGeom>
        </p:spPr>
      </p:pic>
      <p:pic>
        <p:nvPicPr>
          <p:cNvPr id="58" name="図 57" descr="挿絵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F7955EF1-6B57-7AEA-B3F1-D6D101C9D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5685"/>
          <a:stretch/>
        </p:blipFill>
        <p:spPr>
          <a:xfrm>
            <a:off x="6068737" y="4570191"/>
            <a:ext cx="3768241" cy="23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コンピュータ, 異なる, 部屋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A4186BC2-ACFB-9DE0-CFE2-3ACE37AC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9"/>
          <a:stretch/>
        </p:blipFill>
        <p:spPr>
          <a:xfrm>
            <a:off x="0" y="755246"/>
            <a:ext cx="12192000" cy="5856791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78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1F84A1-9213-A64C-A50C-1160C6DC4B24}"/>
              </a:ext>
            </a:extLst>
          </p:cNvPr>
          <p:cNvSpPr txBox="1"/>
          <p:nvPr/>
        </p:nvSpPr>
        <p:spPr>
          <a:xfrm>
            <a:off x="5593205" y="511047"/>
            <a:ext cx="2991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pPr algn="ctr"/>
            <a:r>
              <a:rPr lang="ja-JP" altLang="en-US" sz="80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だけが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90E60-43EC-D044-5D2C-E6C492AB5FB5}"/>
              </a:ext>
            </a:extLst>
          </p:cNvPr>
          <p:cNvSpPr txBox="1"/>
          <p:nvPr/>
        </p:nvSpPr>
        <p:spPr>
          <a:xfrm>
            <a:off x="405230" y="2105561"/>
            <a:ext cx="6016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000" i="0" dirty="0">
                <a:gradFill>
                  <a:gsLst>
                    <a:gs pos="100000">
                      <a:srgbClr val="3366FF"/>
                    </a:gs>
                    <a:gs pos="49000">
                      <a:srgbClr val="CCFFFF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01600">
                    <a:schemeClr val="tx2">
                      <a:lumMod val="90000"/>
                      <a:lumOff val="10000"/>
                    </a:schemeClr>
                  </a:glow>
                  <a:outerShdw blurRad="38100" dist="38100" dir="2700000" sx="101000" sy="101000" algn="tl">
                    <a:srgbClr val="000000">
                      <a:alpha val="99000"/>
                    </a:srgbClr>
                  </a:outerShdw>
                </a:effectLst>
              </a:rPr>
              <a:t>試合に負けて</a:t>
            </a:r>
            <a:endParaRPr lang="en-US" sz="5400" i="0" dirty="0">
              <a:gradFill>
                <a:gsLst>
                  <a:gs pos="100000">
                    <a:srgbClr val="3366FF"/>
                  </a:gs>
                  <a:gs pos="49000">
                    <a:srgbClr val="CCFFFF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01600">
                  <a:schemeClr val="tx2">
                    <a:lumMod val="90000"/>
                    <a:lumOff val="10000"/>
                  </a:schemeClr>
                </a:glow>
                <a:outerShdw blurRad="38100" dist="38100" dir="2700000" sx="101000" sy="101000" algn="tl">
                  <a:srgbClr val="000000">
                    <a:alpha val="99000"/>
                  </a:srgbClr>
                </a:outerShdw>
              </a:effectLst>
            </a:endParaRPr>
          </a:p>
        </p:txBody>
      </p:sp>
      <p:pic>
        <p:nvPicPr>
          <p:cNvPr id="10" name="図 9" descr="弓 が含まれている画像&#10;&#10;自動的に生成された説明">
            <a:extLst>
              <a:ext uri="{FF2B5EF4-FFF2-40B4-BE49-F238E27FC236}">
                <a16:creationId xmlns:a16="http://schemas.microsoft.com/office/drawing/2014/main" id="{11534197-E2E1-2BE8-D60F-D98C0620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223" y="-107573"/>
            <a:ext cx="7292051" cy="2225994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89E726-3010-CA48-1AA9-DC2EB176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r="28588" b="10525"/>
          <a:stretch/>
        </p:blipFill>
        <p:spPr>
          <a:xfrm>
            <a:off x="2227385" y="-4079154"/>
            <a:ext cx="15906286" cy="9700236"/>
          </a:xfrm>
          <a:prstGeom prst="rect">
            <a:avLst/>
          </a:prstGeom>
          <a:effectLst>
            <a:outerShdw blurRad="38100" dist="50800" dir="2700000" sx="101000" sy="101000" algn="tl" rotWithShape="0">
              <a:prstClr val="black"/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D3A41-AF4A-A2F9-3105-F2249AB7E9BE}"/>
              </a:ext>
            </a:extLst>
          </p:cNvPr>
          <p:cNvSpPr txBox="1"/>
          <p:nvPr/>
        </p:nvSpPr>
        <p:spPr>
          <a:xfrm>
            <a:off x="7019500" y="4848825"/>
            <a:ext cx="1225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99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8800" i="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に</a:t>
            </a:r>
            <a:endParaRPr lang="en-US" sz="8800" i="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6B0307A-AECE-40F1-3855-BC49FD1F5A27}"/>
              </a:ext>
            </a:extLst>
          </p:cNvPr>
          <p:cNvGrpSpPr/>
          <p:nvPr/>
        </p:nvGrpSpPr>
        <p:grpSpPr>
          <a:xfrm>
            <a:off x="-2271048" y="-418156"/>
            <a:ext cx="15174703" cy="11717826"/>
            <a:chOff x="3755377" y="3727556"/>
            <a:chExt cx="3877879" cy="2994478"/>
          </a:xfrm>
        </p:grpSpPr>
        <p:pic>
          <p:nvPicPr>
            <p:cNvPr id="1026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89A9795A-167C-DA19-4FEB-C51A5BA2B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91379" l="3667" r="40500">
                          <a14:foregroundMark x1="13500" y1="11330" x2="23333" y2="9360"/>
                          <a14:foregroundMark x1="16833" y1="5911" x2="21667" y2="5665"/>
                          <a14:foregroundMark x1="40167" y1="27094" x2="40500" y2="33498"/>
                          <a14:foregroundMark x1="3667" y1="28571" x2="3667" y2="33005"/>
                          <a14:foregroundMark x1="21500" y1="91133" x2="22833" y2="9137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43"/>
            <a:stretch/>
          </p:blipFill>
          <p:spPr bwMode="auto">
            <a:xfrm>
              <a:off x="3755377" y="5446688"/>
              <a:ext cx="839791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男女マークの成り立ち - あれは生殖器のシンボルではなかった!? - 歴ログ -世界史専門ブログ-">
              <a:extLst>
                <a:ext uri="{FF2B5EF4-FFF2-40B4-BE49-F238E27FC236}">
                  <a16:creationId xmlns:a16="http://schemas.microsoft.com/office/drawing/2014/main" id="{37568D8A-4B82-703D-422C-390693E7B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19" b="89409" l="47167" r="96167">
                          <a14:foregroundMark x1="85333" y1="8621" x2="85333" y2="8621"/>
                          <a14:foregroundMark x1="96333" y1="14039" x2="96333" y2="14039"/>
                          <a14:foregroundMark x1="47167" y1="46798" x2="47167" y2="46798"/>
                          <a14:foregroundMark x1="91833" y1="5419" x2="91833" y2="5419"/>
                          <a14:foregroundMark x1="80833" y1="5419" x2="80833" y2="5419"/>
                          <a14:backgroundMark x1="45500" y1="50246" x2="45500" y2="52709"/>
                        </a14:backgroundRemoval>
                      </a14:imgEffect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3"/>
            <a:stretch/>
          </p:blipFill>
          <p:spPr bwMode="auto">
            <a:xfrm>
              <a:off x="6544677" y="3727556"/>
              <a:ext cx="1088579" cy="1275346"/>
            </a:xfrm>
            <a:prstGeom prst="rect">
              <a:avLst/>
            </a:prstGeom>
            <a:noFill/>
            <a:effectLst>
              <a:glow rad="88900">
                <a:schemeClr val="bg1"/>
              </a:glow>
              <a:outerShdw blurRad="50800" dist="50800" dir="2700000" sx="101000" sy="101000" algn="tl" rotWithShape="0">
                <a:prstClr val="black">
                  <a:alpha val="8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A66C1E-57A2-76B6-8AA3-5CA40D0D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5" r="26454"/>
            <a:stretch/>
          </p:blipFill>
          <p:spPr>
            <a:xfrm>
              <a:off x="3755377" y="3990569"/>
              <a:ext cx="3795979" cy="2399571"/>
            </a:xfrm>
            <a:prstGeom prst="rect">
              <a:avLst/>
            </a:prstGeom>
          </p:spPr>
        </p:pic>
      </p:grpSp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33B1E152-3C8E-AF28-77CB-0E1B50025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r="27755"/>
          <a:stretch/>
        </p:blipFill>
        <p:spPr>
          <a:xfrm>
            <a:off x="1608577" y="-60681"/>
            <a:ext cx="17264394" cy="109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超熱血高校 くにおくんドッジボール部">
            <a:extLst>
              <a:ext uri="{FF2B5EF4-FFF2-40B4-BE49-F238E27FC236}">
                <a16:creationId xmlns:a16="http://schemas.microsoft.com/office/drawing/2014/main" id="{CBF2BD32-AEE2-D20B-41B8-1D8721E0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9" y="-148881"/>
            <a:ext cx="6479428" cy="46239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熱血高校ドッジボール部（くにおくんシリーズ）のネタバレ解説・考察まとめ (10/10) - RENOTE [リノート]">
            <a:extLst>
              <a:ext uri="{FF2B5EF4-FFF2-40B4-BE49-F238E27FC236}">
                <a16:creationId xmlns:a16="http://schemas.microsoft.com/office/drawing/2014/main" id="{7760E95B-1446-EAE9-7BB4-4E3015C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98" y="-56449"/>
            <a:ext cx="5582854" cy="39115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4C8DF4-D88D-6945-3599-9E0A61189BA1}"/>
              </a:ext>
            </a:extLst>
          </p:cNvPr>
          <p:cNvSpPr txBox="1"/>
          <p:nvPr/>
        </p:nvSpPr>
        <p:spPr>
          <a:xfrm>
            <a:off x="1224314" y="304434"/>
            <a:ext cx="97433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tx1"/>
                  </a:solidFill>
                </a:ln>
                <a:gradFill>
                  <a:gsLst>
                    <a:gs pos="100000">
                      <a:srgbClr val="FF0000"/>
                    </a:gs>
                    <a:gs pos="50000">
                      <a:srgbClr val="FFC000"/>
                    </a:gs>
                    <a:gs pos="0">
                      <a:srgbClr val="FF0000"/>
                    </a:gs>
                  </a:gsLst>
                  <a:lin ang="5400000" scaled="1"/>
                </a:gradFill>
                <a:effectLst>
                  <a:glow rad="127000">
                    <a:srgbClr val="CC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endParaRPr lang="en-US" sz="15000" dirty="0">
              <a:ln w="41275">
                <a:solidFill>
                  <a:schemeClr val="tx1"/>
                </a:solidFill>
              </a:ln>
              <a:gradFill>
                <a:gsLst>
                  <a:gs pos="100000">
                    <a:srgbClr val="FF0000"/>
                  </a:gs>
                  <a:gs pos="50000">
                    <a:srgbClr val="FFC000"/>
                  </a:gs>
                  <a:gs pos="0">
                    <a:srgbClr val="FF0000"/>
                  </a:gs>
                </a:gsLst>
                <a:lin ang="5400000" scaled="1"/>
              </a:gradFill>
              <a:effectLst>
                <a:glow rad="127000">
                  <a:srgbClr val="CC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074" name="Picture 2" descr="イラスト依頼の内部資料を全部公開！僕は萌え絵をこんな感じで依頼しました。 - アフィリエイト戦記">
            <a:extLst>
              <a:ext uri="{FF2B5EF4-FFF2-40B4-BE49-F238E27FC236}">
                <a16:creationId xmlns:a16="http://schemas.microsoft.com/office/drawing/2014/main" id="{565BF4A7-546E-E2AE-C96A-8C6D14A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9" y="2896876"/>
            <a:ext cx="8835342" cy="40035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制服デートイラスト｜無料イラスト・フリー素材なら「イラストAC」">
            <a:extLst>
              <a:ext uri="{FF2B5EF4-FFF2-40B4-BE49-F238E27FC236}">
                <a16:creationId xmlns:a16="http://schemas.microsoft.com/office/drawing/2014/main" id="{9A72C647-31B4-C8E9-D82B-B0338E9B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12" b="99706" l="9412" r="92353">
                        <a14:foregroundMark x1="14706" y1="43529" x2="12941" y2="58235"/>
                        <a14:foregroundMark x1="26176" y1="44706" x2="29118" y2="25588"/>
                        <a14:foregroundMark x1="31176" y1="46765" x2="31471" y2="27647"/>
                        <a14:foregroundMark x1="32059" y1="24118" x2="29706" y2="11471"/>
                        <a14:foregroundMark x1="31471" y1="28529" x2="35882" y2="35000"/>
                        <a14:foregroundMark x1="28235" y1="28235" x2="22353" y2="36471"/>
                        <a14:foregroundMark x1="27941" y1="15294" x2="25588" y2="4412"/>
                        <a14:foregroundMark x1="67353" y1="35294" x2="68824" y2="47059"/>
                        <a14:foregroundMark x1="64412" y1="79706" x2="69706" y2="91176"/>
                        <a14:foregroundMark x1="77353" y1="56471" x2="79412" y2="90294"/>
                        <a14:foregroundMark x1="77059" y1="55588" x2="77059" y2="82059"/>
                        <a14:foregroundMark x1="78529" y1="46471" x2="80588" y2="52353"/>
                        <a14:foregroundMark x1="79118" y1="42941" x2="82647" y2="48235"/>
                        <a14:foregroundMark x1="89706" y1="55588" x2="90882" y2="63529"/>
                        <a14:foregroundMark x1="16471" y1="61765" x2="19412" y2="68824"/>
                        <a14:foregroundMark x1="17647" y1="46471" x2="22353" y2="46765"/>
                        <a14:foregroundMark x1="25000" y1="87059" x2="23235" y2="94412"/>
                        <a14:foregroundMark x1="34706" y1="84118" x2="41471" y2="99706"/>
                        <a14:foregroundMark x1="10000" y1="82941" x2="9412" y2="86471"/>
                        <a14:foregroundMark x1="92353" y1="66176" x2="92353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43" y="3552208"/>
            <a:ext cx="3238500" cy="3238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80642D-8866-D10E-C792-77FF469503FF}"/>
              </a:ext>
            </a:extLst>
          </p:cNvPr>
          <p:cNvSpPr txBox="1"/>
          <p:nvPr/>
        </p:nvSpPr>
        <p:spPr>
          <a:xfrm>
            <a:off x="2554805" y="4273059"/>
            <a:ext cx="708238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0" dirty="0">
                <a:ln w="41275">
                  <a:solidFill>
                    <a:schemeClr val="bg1"/>
                  </a:solidFill>
                </a:ln>
                <a:gradFill>
                  <a:gsLst>
                    <a:gs pos="100000">
                      <a:srgbClr val="3366FF"/>
                    </a:gs>
                    <a:gs pos="49000">
                      <a:srgbClr val="00B0F0"/>
                    </a:gs>
                    <a:gs pos="0">
                      <a:srgbClr val="3366FF"/>
                    </a:gs>
                  </a:gsLst>
                  <a:lin ang="5400000" scaled="1"/>
                </a:gradFill>
                <a:effectLst>
                  <a:glow rad="1270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学園モノ</a:t>
            </a:r>
            <a:endParaRPr lang="en-US" sz="15000" dirty="0">
              <a:ln w="41275">
                <a:solidFill>
                  <a:schemeClr val="bg1"/>
                </a:solidFill>
              </a:ln>
              <a:gradFill>
                <a:gsLst>
                  <a:gs pos="100000">
                    <a:srgbClr val="3366FF"/>
                  </a:gs>
                  <a:gs pos="49000">
                    <a:srgbClr val="00B0F0"/>
                  </a:gs>
                  <a:gs pos="0">
                    <a:srgbClr val="3366FF"/>
                  </a:gs>
                </a:gsLst>
                <a:lin ang="5400000" scaled="1"/>
              </a:gradFill>
              <a:effectLst>
                <a:glow rad="1270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7CB63-C857-171D-743F-95BB41A5536E}"/>
              </a:ext>
            </a:extLst>
          </p:cNvPr>
          <p:cNvSpPr txBox="1"/>
          <p:nvPr/>
        </p:nvSpPr>
        <p:spPr>
          <a:xfrm>
            <a:off x="5266285" y="24979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×</a:t>
            </a:r>
            <a:endParaRPr lang="en-US" sz="115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0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ドッヂボールイラスト｜無料イラスト・フリー素材なら「イラストAC」">
            <a:extLst>
              <a:ext uri="{FF2B5EF4-FFF2-40B4-BE49-F238E27FC236}">
                <a16:creationId xmlns:a16="http://schemas.microsoft.com/office/drawing/2014/main" id="{2A85D8F7-79DE-A8E5-EE6A-1958CAE4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0" r="95668">
                        <a14:foregroundMark x1="30866" y1="40294" x2="37004" y2="44706"/>
                        <a14:foregroundMark x1="17148" y1="49412" x2="14440" y2="47059"/>
                        <a14:foregroundMark x1="10830" y1="72353" x2="16787" y2="70588"/>
                        <a14:foregroundMark x1="7220" y1="64412" x2="9567" y2="69412"/>
                        <a14:foregroundMark x1="29061" y1="32647" x2="30866" y2="37059"/>
                        <a14:foregroundMark x1="30021" y1="69680" x2="31949" y2="73235"/>
                        <a14:foregroundMark x1="27896" y1="65762" x2="28034" y2="66017"/>
                        <a14:foregroundMark x1="25090" y1="60588" x2="26441" y2="63079"/>
                        <a14:foregroundMark x1="31949" y1="73235" x2="28881" y2="76765"/>
                        <a14:foregroundMark x1="29195" y1="59055" x2="33032" y2="61765"/>
                        <a14:foregroundMark x1="27617" y1="57941" x2="28818" y2="58789"/>
                        <a14:foregroundMark x1="15704" y1="69706" x2="16787" y2="65000"/>
                        <a14:foregroundMark x1="45487" y1="32059" x2="48195" y2="36471"/>
                        <a14:foregroundMark x1="40433" y1="55882" x2="38129" y2="63156"/>
                        <a14:foregroundMark x1="44404" y1="50882" x2="48195" y2="54118"/>
                        <a14:foregroundMark x1="49278" y1="40882" x2="52244" y2="45294"/>
                        <a14:foregroundMark x1="54152" y1="54412" x2="61372" y2="60882"/>
                        <a14:foregroundMark x1="65343" y1="47941" x2="77798" y2="64118"/>
                        <a14:foregroundMark x1="75271" y1="70294" x2="70036" y2="82353"/>
                        <a14:foregroundMark x1="68953" y1="85294" x2="70578" y2="89412"/>
                        <a14:foregroundMark x1="71300" y1="81471" x2="72924" y2="88529"/>
                        <a14:foregroundMark x1="84477" y1="74412" x2="95307" y2="81176"/>
                        <a14:foregroundMark x1="94765" y1="46176" x2="95668" y2="53235"/>
                        <a14:foregroundMark x1="25812" y1="43529" x2="26895" y2="50000"/>
                        <a14:foregroundMark x1="24007" y1="49412" x2="27256" y2="50294"/>
                        <a14:foregroundMark x1="20578" y1="52059" x2="27256" y2="55294"/>
                        <a14:foregroundMark x1="30480" y1="67299" x2="30505" y2="67059"/>
                        <a14:foregroundMark x1="24188" y1="31765" x2="24007" y2="32647"/>
                        <a14:foregroundMark x1="24910" y1="34412" x2="24910" y2="36765"/>
                        <a14:foregroundMark x1="17148" y1="55000" x2="18592" y2="55000"/>
                        <a14:backgroundMark x1="53069" y1="45882" x2="53249" y2="49118"/>
                        <a14:backgroundMark x1="53069" y1="45294" x2="53069" y2="47941"/>
                        <a14:backgroundMark x1="37004" y1="65588" x2="38448" y2="66176"/>
                        <a14:backgroundMark x1="26715" y1="65000" x2="27978" y2="65588"/>
                        <a14:backgroundMark x1="26173" y1="63824" x2="27437" y2="65882"/>
                        <a14:backgroundMark x1="26173" y1="63824" x2="26895" y2="64706"/>
                        <a14:backgroundMark x1="26354" y1="63235" x2="26715" y2="63529"/>
                        <a14:backgroundMark x1="28700" y1="66765" x2="28339" y2="68235"/>
                        <a14:backgroundMark x1="27978" y1="66176" x2="27617" y2="68824"/>
                        <a14:backgroundMark x1="28339" y1="66176" x2="27978" y2="67941"/>
                        <a14:backgroundMark x1="92599" y1="43529" x2="92599" y2="42941"/>
                        <a14:backgroundMark x1="81408" y1="50294" x2="82310" y2="51176"/>
                        <a14:backgroundMark x1="79422" y1="50000" x2="7942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20" y="1559148"/>
            <a:ext cx="6159057" cy="3779926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FE5707-5B23-52ED-4DE0-172BF897CC02}"/>
              </a:ext>
            </a:extLst>
          </p:cNvPr>
          <p:cNvSpPr txBox="1"/>
          <p:nvPr/>
        </p:nvSpPr>
        <p:spPr>
          <a:xfrm>
            <a:off x="237186" y="167906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>
                <a:gradFill>
                  <a:gsLst>
                    <a:gs pos="100000">
                      <a:schemeClr val="accent2"/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</a:gsLst>
                  <a:lin ang="5400000" scaled="0"/>
                </a:gra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ドッジボール</a:t>
            </a:r>
            <a:r>
              <a:rPr lang="ja-JP" altLang="en-US" sz="66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</a:t>
            </a:r>
            <a:r>
              <a:rPr lang="ja-JP" altLang="en-US" sz="8000" dirty="0">
                <a:solidFill>
                  <a:srgbClr val="00B0F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人気な理由</a:t>
            </a:r>
            <a:endParaRPr lang="en-US" sz="6600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18637D-3DE4-4995-FB11-FE2DDE62C004}"/>
              </a:ext>
            </a:extLst>
          </p:cNvPr>
          <p:cNvSpPr txBox="1"/>
          <p:nvPr/>
        </p:nvSpPr>
        <p:spPr>
          <a:xfrm>
            <a:off x="237186" y="1801467"/>
            <a:ext cx="7784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 ボール当てて倒せた！！</a:t>
            </a:r>
            <a:endParaRPr lang="en-US" sz="54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7CDE42-9388-6E72-E069-BDE33CE6011A}"/>
              </a:ext>
            </a:extLst>
          </p:cNvPr>
          <p:cNvSpPr txBox="1"/>
          <p:nvPr/>
        </p:nvSpPr>
        <p:spPr>
          <a:xfrm>
            <a:off x="237186" y="298744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キャッチできた！！</a:t>
            </a:r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656511-FE60-351C-4B93-AFC701CA83DF}"/>
              </a:ext>
            </a:extLst>
          </p:cNvPr>
          <p:cNvSpPr txBox="1"/>
          <p:nvPr/>
        </p:nvSpPr>
        <p:spPr>
          <a:xfrm>
            <a:off x="237185" y="4173425"/>
            <a:ext cx="1090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dirty="0"/>
              <a:t>・ いつでも、どこでも、誰とでも出来る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7E43-8C82-0D17-3590-FB082CDE694E}"/>
              </a:ext>
            </a:extLst>
          </p:cNvPr>
          <p:cNvSpPr txBox="1"/>
          <p:nvPr/>
        </p:nvSpPr>
        <p:spPr>
          <a:xfrm>
            <a:off x="237185" y="5221944"/>
            <a:ext cx="72010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i="1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762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5400" i="0" dirty="0"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・</a:t>
            </a:r>
            <a:r>
              <a:rPr lang="ja-JP" altLang="en-US" sz="5400" dirty="0"/>
              <a:t> </a:t>
            </a:r>
            <a:r>
              <a:rPr lang="ja-JP" altLang="en-US" sz="8000" i="0" dirty="0">
                <a:effectLst>
                  <a:glow rad="101600">
                    <a:srgbClr val="FFFF00"/>
                  </a:glow>
                  <a:outerShdw blurRad="38100" dist="38100" dir="2700000" sx="101000" sy="101000" algn="tl">
                    <a:srgbClr val="000000">
                      <a:alpha val="81000"/>
                    </a:srgbClr>
                  </a:outerShdw>
                </a:effectLst>
              </a:rPr>
              <a:t>上手いとモテる</a:t>
            </a:r>
            <a:endParaRPr lang="en-US" sz="5400" i="0" dirty="0">
              <a:effectLst>
                <a:glow rad="101600">
                  <a:srgbClr val="FFFF00"/>
                </a:glow>
                <a:outerShdw blurRad="38100" dist="38100" dir="2700000" sx="101000" sy="101000" algn="tl">
                  <a:srgbClr val="000000">
                    <a:alpha val="81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B920C6-AC6F-7DFD-F406-8730E510601E}"/>
              </a:ext>
            </a:extLst>
          </p:cNvPr>
          <p:cNvSpPr txBox="1"/>
          <p:nvPr/>
        </p:nvSpPr>
        <p:spPr>
          <a:xfrm>
            <a:off x="0" y="1292057"/>
            <a:ext cx="7109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8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最終目標</a:t>
            </a:r>
            <a:endParaRPr lang="en-US" sz="138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8C9777-7E16-F00F-6A67-A070C357A48A}"/>
              </a:ext>
            </a:extLst>
          </p:cNvPr>
          <p:cNvSpPr txBox="1"/>
          <p:nvPr/>
        </p:nvSpPr>
        <p:spPr>
          <a:xfrm>
            <a:off x="471704" y="4022866"/>
            <a:ext cx="112485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0" b="1" spc="-300" dirty="0">
                <a:effectLst>
                  <a:glow rad="88900">
                    <a:schemeClr val="bg1"/>
                  </a:glow>
                  <a:outerShdw blurRad="63500" dist="63500" dir="2700000" sx="102000" sy="102000" algn="tl">
                    <a:srgbClr val="000000">
                      <a:alpha val="65000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倒しても意味はない</a:t>
            </a:r>
            <a:endParaRPr lang="en-US" sz="12000" b="1" spc="-300" dirty="0">
              <a:effectLst>
                <a:glow rad="88900">
                  <a:schemeClr val="bg1"/>
                </a:glow>
                <a:outerShdw blurRad="63500" dist="63500" dir="2700000" sx="102000" sy="102000" algn="tl">
                  <a:srgbClr val="000000">
                    <a:alpha val="65000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71008A34-F4E4-F158-1169-ACC3DE5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b="6212"/>
          <a:stretch/>
        </p:blipFill>
        <p:spPr>
          <a:xfrm>
            <a:off x="6517642" y="777239"/>
            <a:ext cx="5674358" cy="31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213FC0-F1FF-677D-3941-28FFD9B36E3D}"/>
              </a:ext>
            </a:extLst>
          </p:cNvPr>
          <p:cNvSpPr txBox="1"/>
          <p:nvPr/>
        </p:nvSpPr>
        <p:spPr>
          <a:xfrm>
            <a:off x="-279612" y="2534609"/>
            <a:ext cx="115195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75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ACTION</a:t>
            </a:r>
            <a:endParaRPr lang="en-US" sz="175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50116" y="880839"/>
            <a:ext cx="1209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6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モテるためにカッコつけろ</a:t>
            </a:r>
            <a:endParaRPr lang="en-US" sz="96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4.81481E-6 L 0.05052 -0.00903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4"/>
      <p:bldP spid="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59410D9-74EC-D032-1E9A-E8F5ED397060}"/>
              </a:ext>
            </a:extLst>
          </p:cNvPr>
          <p:cNvGrpSpPr/>
          <p:nvPr/>
        </p:nvGrpSpPr>
        <p:grpSpPr>
          <a:xfrm>
            <a:off x="-5237769" y="-300343"/>
            <a:ext cx="26011839" cy="7109577"/>
            <a:chOff x="-5237769" y="-300343"/>
            <a:chExt cx="26011839" cy="7109577"/>
          </a:xfrm>
        </p:grpSpPr>
        <p:pic>
          <p:nvPicPr>
            <p:cNvPr id="26" name="図 25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74E250BD-2D7E-9C96-533A-C65A743E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0330" y="-29803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7" name="図 26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594963B3-04A7-A9AF-FADE-4BB91190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250" y="-300343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8" name="図 27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A7F9DFF5-086D-339B-1226-3FD423A5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224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29" name="図 28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9F4ABC0D-6E1B-0FF3-00D0-F2F80D16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2341" y="1985809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0" name="図 29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FF16A6E6-66A0-4449-73A4-B1F66B0A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077" y="4269651"/>
              <a:ext cx="10956846" cy="2539583"/>
            </a:xfrm>
            <a:prstGeom prst="rect">
              <a:avLst/>
            </a:prstGeom>
            <a:noFill/>
          </p:spPr>
        </p:pic>
        <p:pic>
          <p:nvPicPr>
            <p:cNvPr id="31" name="図 30" descr="時計, メー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93190F7-E234-25CA-BD99-C571D03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7769" y="4269651"/>
              <a:ext cx="10956846" cy="2539583"/>
            </a:xfrm>
            <a:prstGeom prst="rect">
              <a:avLst/>
            </a:prstGeom>
            <a:noFill/>
          </p:spPr>
        </p:pic>
      </p:grpSp>
      <p:pic>
        <p:nvPicPr>
          <p:cNvPr id="8" name="図 7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98EF7043-D003-4C78-1017-3A01B0E6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r="26331"/>
          <a:stretch/>
        </p:blipFill>
        <p:spPr>
          <a:xfrm>
            <a:off x="-191109" y="0"/>
            <a:ext cx="2407920" cy="3971697"/>
          </a:xfrm>
          <a:prstGeom prst="rect">
            <a:avLst/>
          </a:prstGeom>
          <a:effectLst>
            <a:glow rad="76200">
              <a:schemeClr val="bg1"/>
            </a:glow>
            <a:outerShdw blurRad="127000" dist="177800" dir="2400000" algn="tl" rotWithShape="0">
              <a:prstClr val="black">
                <a:alpha val="51000"/>
              </a:prst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B64A642-2C96-CD6E-25D9-45B4B4D40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-191109" y="3644729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197FE9E-910D-D8E4-4449-A18AD90C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5" y="127159"/>
            <a:ext cx="2282304" cy="2282304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50800" dir="2700000" algn="tl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E54F37F-E221-5962-1C56-C69107A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>
            <a:off x="11028231" y="1253955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3C2595D-495E-9881-2CDE-D6E750BE81F4}"/>
              </a:ext>
            </a:extLst>
          </p:cNvPr>
          <p:cNvGrpSpPr/>
          <p:nvPr/>
        </p:nvGrpSpPr>
        <p:grpSpPr>
          <a:xfrm flipH="1">
            <a:off x="9946100" y="3463885"/>
            <a:ext cx="2694047" cy="3226387"/>
            <a:chOff x="9043551" y="3439357"/>
            <a:chExt cx="2694047" cy="3226387"/>
          </a:xfrm>
          <a:effectLst>
            <a:glow rad="76200">
              <a:schemeClr val="bg1"/>
            </a:glow>
          </a:effectLst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2AD262F-FB08-9588-DA3B-CD0369E25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551" y="3971697"/>
              <a:ext cx="2694047" cy="2694047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6D22F-920D-13FB-4C1A-4EA700871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>
              <a:off x="10131784" y="3439357"/>
              <a:ext cx="1047365" cy="105147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2E3A876B-CBEB-8B4F-C095-305C339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45" t="12962" b="11195"/>
          <a:stretch/>
        </p:blipFill>
        <p:spPr>
          <a:xfrm flipH="1">
            <a:off x="9066277" y="3779003"/>
            <a:ext cx="1534349" cy="1975191"/>
          </a:xfrm>
          <a:prstGeom prst="rect">
            <a:avLst/>
          </a:prstGeom>
          <a:effectLst>
            <a:glow rad="76200">
              <a:schemeClr val="accent2">
                <a:lumMod val="40000"/>
                <a:lumOff val="60000"/>
              </a:schemeClr>
            </a:glow>
            <a:outerShdw blurRad="50800" dist="38100" dir="2700000" algn="tl" rotWithShape="0">
              <a:prstClr val="black">
                <a:alpha val="61000"/>
              </a:prstClr>
            </a:outerShdw>
          </a:effectLst>
        </p:spPr>
      </p:pic>
      <p:pic>
        <p:nvPicPr>
          <p:cNvPr id="33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694D7C10-C58F-5442-CC08-8D114C82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7" b="99701" l="51000" r="96750">
                        <a14:foregroundMark x1="76562" y1="9581" x2="77276" y2="8897"/>
                        <a14:foregroundMark x1="76250" y1="9880" x2="76562" y2="9581"/>
                        <a14:foregroundMark x1="81364" y1="5090" x2="81500" y2="5090"/>
                        <a14:foregroundMark x1="80701" y1="5090" x2="80864" y2="5090"/>
                        <a14:foregroundMark x1="78500" y1="5090" x2="79203" y2="5090"/>
                        <a14:foregroundMark x1="95250" y1="35329" x2="96750" y2="36826"/>
                        <a14:foregroundMark x1="64250" y1="90719" x2="63750" y2="94910"/>
                        <a14:foregroundMark x1="59000" y1="99701" x2="62250" y2="98204"/>
                        <a14:foregroundMark x1="81750" y1="6287" x2="82750" y2="6287"/>
                        <a14:foregroundMark x1="82500" y1="4790" x2="83250" y2="4491"/>
                        <a14:foregroundMark x1="79750" y1="3293" x2="81000" y2="2994"/>
                        <a14:foregroundMark x1="77416" y1="1796" x2="77250" y2="1497"/>
                        <a14:foregroundMark x1="77750" y1="2395" x2="77416" y2="1796"/>
                        <a14:foregroundMark x1="81750" y1="4491" x2="82000" y2="4491"/>
                        <a14:backgroundMark x1="77500" y1="9581" x2="77500" y2="9581"/>
                        <a14:backgroundMark x1="76750" y1="10180" x2="77750" y2="10180"/>
                        <a14:backgroundMark x1="76750" y1="10180" x2="78250" y2="9281"/>
                        <a14:backgroundMark x1="77750" y1="9880" x2="79250" y2="8383"/>
                        <a14:backgroundMark x1="77500" y1="10479" x2="79500" y2="8383"/>
                        <a14:backgroundMark x1="81500" y1="3892" x2="82000" y2="3892"/>
                        <a14:backgroundMark x1="81750" y1="5389" x2="82228" y2="5389"/>
                        <a14:backgroundMark x1="78000" y1="1796" x2="78000" y2="1796"/>
                        <a14:backgroundMark x1="77500" y1="898" x2="77500" y2="898"/>
                        <a14:backgroundMark x1="78250" y1="2395" x2="78000" y2="2395"/>
                        <a14:backgroundMark x1="80250" y1="2994" x2="80250" y2="2994"/>
                        <a14:backgroundMark x1="79500" y1="2994" x2="79500" y2="2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8"/>
          <a:stretch/>
        </p:blipFill>
        <p:spPr bwMode="auto">
          <a:xfrm>
            <a:off x="747537" y="3606832"/>
            <a:ext cx="2059006" cy="318135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1490440" y="176937"/>
            <a:ext cx="9802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キャッチ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FF"/>
                  </a:gs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カッコつけ中に当たると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2CCE7-71C0-8BC9-4B9E-8072A1130D2D}"/>
              </a:ext>
            </a:extLst>
          </p:cNvPr>
          <p:cNvSpPr txBox="1"/>
          <p:nvPr/>
        </p:nvSpPr>
        <p:spPr>
          <a:xfrm>
            <a:off x="1490440" y="2551837"/>
            <a:ext cx="1095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00FF99"/>
                    </a:gs>
                    <a:gs pos="0">
                      <a:srgbClr val="00FF00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glow rad="101600">
                    <a:schemeClr val="accent6">
                      <a:lumMod val="75000"/>
                    </a:schemeClr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ジャンプ投げ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00FF99"/>
                  </a:gs>
                  <a:gs pos="0">
                    <a:srgbClr val="00FF00"/>
                  </a:gs>
                  <a:gs pos="100000">
                    <a:srgbClr val="00FF00"/>
                  </a:gs>
                </a:gsLst>
                <a:lin ang="5400000" scaled="1"/>
              </a:gradFill>
              <a:effectLst>
                <a:glow rad="101600">
                  <a:schemeClr val="accent6">
                    <a:lumMod val="75000"/>
                  </a:schemeClr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着地ミスると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076" name="Picture 4" descr="ドッジボールでよく狙われる奴」（2014年07月09日のボケ） - ボケて">
            <a:extLst>
              <a:ext uri="{FF2B5EF4-FFF2-40B4-BE49-F238E27FC236}">
                <a16:creationId xmlns:a16="http://schemas.microsoft.com/office/drawing/2014/main" id="{CE6CC9E3-D171-ED7A-69FD-8C37C4A2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96" b="29940" l="4750" r="44000">
                        <a14:foregroundMark x1="23000" y1="2096" x2="23000" y2="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020" b="66497"/>
          <a:stretch/>
        </p:blipFill>
        <p:spPr bwMode="auto">
          <a:xfrm flipH="1">
            <a:off x="-266434" y="5132421"/>
            <a:ext cx="2417278" cy="1650170"/>
          </a:xfrm>
          <a:prstGeom prst="rect">
            <a:avLst/>
          </a:prstGeom>
          <a:noFill/>
          <a:effectLst>
            <a:glow rad="76200">
              <a:schemeClr val="bg1"/>
            </a:glow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38713B-EFF5-AD34-5CB2-F5A520C7FCB8}"/>
              </a:ext>
            </a:extLst>
          </p:cNvPr>
          <p:cNvSpPr txBox="1"/>
          <p:nvPr/>
        </p:nvSpPr>
        <p:spPr>
          <a:xfrm>
            <a:off x="1490440" y="4742071"/>
            <a:ext cx="911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『</a:t>
            </a:r>
            <a:r>
              <a:rPr lang="ja-JP" altLang="en-US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カッコつけて</a:t>
            </a:r>
            <a:r>
              <a:rPr lang="ja-JP" altLang="en-US" dirty="0">
                <a:gradFill>
                  <a:gsLst>
                    <a:gs pos="50000">
                      <a:srgbClr val="FF3399"/>
                    </a:gs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101600">
                    <a:srgbClr val="A40000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瞬間回避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50800" dir="2700000" sx="101000" sy="101000" algn="tl">
                    <a:srgbClr val="000000">
                      <a:alpha val="75000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』</a:t>
            </a:r>
            <a:endParaRPr lang="en-US" altLang="ja-JP" dirty="0">
              <a:gradFill>
                <a:gsLst>
                  <a:gs pos="50000">
                    <a:srgbClr val="FF3399"/>
                  </a:gs>
                  <a:gs pos="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101600">
                  <a:srgbClr val="A40000"/>
                </a:glow>
                <a:outerShdw blurRad="38100" dist="50800" dir="2700000" sx="101000" sy="101000" algn="tl">
                  <a:srgbClr val="000000">
                    <a:alpha val="75000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  <a:p>
            <a:r>
              <a:rPr lang="ja-JP" altLang="en-US" sz="4800" dirty="0"/>
              <a:t> やりすぎると</a:t>
            </a:r>
            <a:r>
              <a:rPr lang="ja-JP" altLang="en-US" sz="54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モテ下がる</a:t>
            </a:r>
            <a:endParaRPr lang="en-US" sz="4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0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E962D-694B-0B03-A536-A11DBCC9EF70}"/>
              </a:ext>
            </a:extLst>
          </p:cNvPr>
          <p:cNvSpPr txBox="1"/>
          <p:nvPr/>
        </p:nvSpPr>
        <p:spPr>
          <a:xfrm>
            <a:off x="-285223" y="2349943"/>
            <a:ext cx="1153072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199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199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881B0-B966-1CDA-E3A6-153DAA13F960}"/>
              </a:ext>
            </a:extLst>
          </p:cNvPr>
          <p:cNvSpPr txBox="1"/>
          <p:nvPr/>
        </p:nvSpPr>
        <p:spPr>
          <a:xfrm>
            <a:off x="1103289" y="673090"/>
            <a:ext cx="99854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5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モテを連鎖させよ</a:t>
            </a:r>
            <a:endParaRPr lang="en-US" sz="115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929"/>
                                  </p:iterate>
                                  <p:childTnLst>
                                    <p:animMotion origin="layout" path="M 8.33333E-7 -3.7037E-6 L 0.05052 -0.0090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463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8413184-258E-30EC-B917-1A0A5BAC3B8F}"/>
              </a:ext>
            </a:extLst>
          </p:cNvPr>
          <p:cNvGrpSpPr/>
          <p:nvPr/>
        </p:nvGrpSpPr>
        <p:grpSpPr>
          <a:xfrm>
            <a:off x="-6648642" y="-248205"/>
            <a:ext cx="24261616" cy="7574534"/>
            <a:chOff x="-6648642" y="-248205"/>
            <a:chExt cx="24261616" cy="7574534"/>
          </a:xfrm>
        </p:grpSpPr>
        <p:pic>
          <p:nvPicPr>
            <p:cNvPr id="19" name="図 18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A263CD63-F4B0-9B87-1B71-E2E4C1AC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9659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8" name="図 17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E44FB2D-98F5-43AC-160D-EB577508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280" y="4780854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7" name="図 16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0BA9899E-99D4-3408-4D67-F00D0E71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48642" y="2302560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6" name="図 15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E7F9B72A-B027-1A83-E00F-AB18B72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95" y="2360138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5" name="図 14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F3E231A-64AB-1FCB-F69C-D329657D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171" y="-248205"/>
              <a:ext cx="9774803" cy="2545475"/>
            </a:xfrm>
            <a:prstGeom prst="rect">
              <a:avLst/>
            </a:prstGeom>
            <a:noFill/>
          </p:spPr>
        </p:pic>
        <p:pic>
          <p:nvPicPr>
            <p:cNvPr id="14" name="図 13" descr="文字が書かれている&#10;&#10;低い精度で自動的に生成された説明">
              <a:extLst>
                <a:ext uri="{FF2B5EF4-FFF2-40B4-BE49-F238E27FC236}">
                  <a16:creationId xmlns:a16="http://schemas.microsoft.com/office/drawing/2014/main" id="{61B8DE1D-A07E-D9C5-A197-8F90C336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64081" y="-248205"/>
              <a:ext cx="9774803" cy="2545475"/>
            </a:xfrm>
            <a:prstGeom prst="rect">
              <a:avLst/>
            </a:prstGeom>
            <a:noFill/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309F2936-2206-4B14-D4E4-819ED022CAFC}"/>
              </a:ext>
            </a:extLst>
          </p:cNvPr>
          <p:cNvGrpSpPr/>
          <p:nvPr/>
        </p:nvGrpSpPr>
        <p:grpSpPr>
          <a:xfrm>
            <a:off x="3490932" y="2445040"/>
            <a:ext cx="3016017" cy="3210969"/>
            <a:chOff x="3490932" y="2445040"/>
            <a:chExt cx="3016017" cy="3210969"/>
          </a:xfrm>
        </p:grpSpPr>
        <p:pic>
          <p:nvPicPr>
            <p:cNvPr id="24" name="図 23" descr="女性, 選手, 振る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3B2ACCF4-27EA-4BA7-DE34-A47B20A3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932" y="2678009"/>
              <a:ext cx="3016017" cy="2978000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D664976-0BB7-AFCF-C456-3AEAADA52E3F}"/>
                </a:ext>
              </a:extLst>
            </p:cNvPr>
            <p:cNvGrpSpPr/>
            <p:nvPr/>
          </p:nvGrpSpPr>
          <p:grpSpPr>
            <a:xfrm>
              <a:off x="4023520" y="2445040"/>
              <a:ext cx="1006942" cy="1144436"/>
              <a:chOff x="-297524" y="2936697"/>
              <a:chExt cx="1006942" cy="1144436"/>
            </a:xfrm>
          </p:grpSpPr>
          <p:sp>
            <p:nvSpPr>
              <p:cNvPr id="43" name="爆発: 8 pt 42">
                <a:extLst>
                  <a:ext uri="{FF2B5EF4-FFF2-40B4-BE49-F238E27FC236}">
                    <a16:creationId xmlns:a16="http://schemas.microsoft.com/office/drawing/2014/main" id="{BCF4912E-563A-3D18-5528-8E2CD0A18D6A}"/>
                  </a:ext>
                </a:extLst>
              </p:cNvPr>
              <p:cNvSpPr/>
              <p:nvPr/>
            </p:nvSpPr>
            <p:spPr>
              <a:xfrm>
                <a:off x="-297524" y="2936697"/>
                <a:ext cx="1006942" cy="1144436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127000">
                  <a:srgbClr val="FFC00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glow>
                      <a:schemeClr val="accent2">
                        <a:lumMod val="20000"/>
                        <a:lumOff val="80000"/>
                      </a:schemeClr>
                    </a:glow>
                  </a:effectLst>
                </a:endParaRP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F0FAF37-FFA4-F971-060C-19B23710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6800" l="5200" r="90000">
                            <a14:foregroundMark x1="25900" y1="59600" x2="28100" y2="63400"/>
                            <a14:foregroundMark x1="7600" y1="67700" x2="8300" y2="71000"/>
                            <a14:foregroundMark x1="5200" y1="68500" x2="7000" y2="74800"/>
                            <a14:foregroundMark x1="19000" y1="91700" x2="35600" y2="96800"/>
                            <a14:foregroundMark x1="28700" y1="47000" x2="31500" y2="47000"/>
                            <a14:foregroundMark x1="32000" y1="47400" x2="35800" y2="48200"/>
                            <a14:foregroundMark x1="32600" y1="46500" x2="32600" y2="46500"/>
                            <a14:backgroundMark x1="60300" y1="13400" x2="79500" y2="50100"/>
                            <a14:backgroundMark x1="55700" y1="17400" x2="75700" y2="22500"/>
                            <a14:backgroundMark x1="55700" y1="15800" x2="74700" y2="22200"/>
                            <a14:backgroundMark x1="74700" y1="22200" x2="61000" y2="16400"/>
                            <a14:backgroundMark x1="61000" y1="16400" x2="67000" y2="30200"/>
                            <a14:backgroundMark x1="67000" y1="30200" x2="63100" y2="43600"/>
                            <a14:backgroundMark x1="63100" y1="43600" x2="56800" y2="52500"/>
                            <a14:backgroundMark x1="56800" y1="52500" x2="66300" y2="55900"/>
                            <a14:backgroundMark x1="66300" y1="55900" x2="62900" y2="19700"/>
                            <a14:backgroundMark x1="62900" y1="19700" x2="56300" y2="30500"/>
                            <a14:backgroundMark x1="56300" y1="30500" x2="45800" y2="29300"/>
                            <a14:backgroundMark x1="45800" y1="29300" x2="45000" y2="25800"/>
                            <a14:backgroundMark x1="51400" y1="40300" x2="59000" y2="57400"/>
                            <a14:backgroundMark x1="51900" y1="46300" x2="55400" y2="61900"/>
                            <a14:backgroundMark x1="55400" y1="61900" x2="56300" y2="62800"/>
                            <a14:backgroundMark x1="50100" y1="51400" x2="53700" y2="61000"/>
                            <a14:backgroundMark x1="49700" y1="50500" x2="50600" y2="48300"/>
                            <a14:backgroundMark x1="32100" y1="42700" x2="38300" y2="45300"/>
                            <a14:backgroundMark x1="33900" y1="43600" x2="39200" y2="47700"/>
                            <a14:backgroundMark x1="36454" y1="47309" x2="39500" y2="47900"/>
                            <a14:backgroundMark x1="28300" y1="42700" x2="41200" y2="46800"/>
                            <a14:backgroundMark x1="59000" y1="69800" x2="57000" y2="82100"/>
                            <a14:backgroundMark x1="57900" y1="68900" x2="55900" y2="83500"/>
                            <a14:backgroundMark x1="54500" y1="70500" x2="53400" y2="83200"/>
                            <a14:backgroundMark x1="53100" y1="70900" x2="53300" y2="82700"/>
                            <a14:backgroundMark x1="51100" y1="82900" x2="53500" y2="78400"/>
                            <a14:backgroundMark x1="51900" y1="80600" x2="52200" y2="77900"/>
                            <a14:backgroundMark x1="51300" y1="81400" x2="52100" y2="79800"/>
                            <a14:backgroundMark x1="51400" y1="81200" x2="51400" y2="79600"/>
                            <a14:backgroundMark x1="51200" y1="81000" x2="52100" y2="79800"/>
                            <a14:backgroundMark x1="51100" y1="81500" x2="51500" y2="79500"/>
                            <a14:backgroundMark x1="51400" y1="80300" x2="50800" y2="81300"/>
                            <a14:backgroundMark x1="52900" y1="74000" x2="52400" y2="78400"/>
                            <a14:backgroundMark x1="53100" y1="72400" x2="53100" y2="75100"/>
                            <a14:backgroundMark x1="53200" y1="72300" x2="52600" y2="74600"/>
                            <a14:backgroundMark x1="39700" y1="47400" x2="45100" y2="50000"/>
                            <a14:backgroundMark x1="40100" y1="47200" x2="41200" y2="49200"/>
                            <a14:backgroundMark x1="38800" y1="48700" x2="41100" y2="49100"/>
                            <a14:backgroundMark x1="28900" y1="45400" x2="26500" y2="45300"/>
                            <a14:backgroundMark x1="33400" y1="45100" x2="28100" y2="41800"/>
                            <a14:backgroundMark x1="30700" y1="44700" x2="31900" y2="45200"/>
                            <a14:backgroundMark x1="50900" y1="58200" x2="55800" y2="65800"/>
                            <a14:backgroundMark x1="33500" y1="46400" x2="35200" y2="45800"/>
                          </a14:backgroundRemoval>
                        </a14:imgEffect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2735" r="42959" b="-1"/>
              <a:stretch/>
            </p:blipFill>
            <p:spPr bwMode="auto">
              <a:xfrm flipH="1">
                <a:off x="-249912" y="3108601"/>
                <a:ext cx="766128" cy="769132"/>
              </a:xfrm>
              <a:prstGeom prst="rect">
                <a:avLst/>
              </a:prstGeom>
              <a:noFill/>
              <a:effectLst>
                <a:outerShdw blurRad="50800" dist="50800" dir="2700000" algn="tl" rotWithShape="0">
                  <a:prstClr val="black">
                    <a:alpha val="64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D58A11B-43A7-6AB4-BF3B-EA9744B9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8" y="287239"/>
            <a:ext cx="4917592" cy="34780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ときめき」の写真素材 | 4,111件の無料イラスト画像 | Adobe Stock">
            <a:extLst>
              <a:ext uri="{FF2B5EF4-FFF2-40B4-BE49-F238E27FC236}">
                <a16:creationId xmlns:a16="http://schemas.microsoft.com/office/drawing/2014/main" id="{3CBA3BBB-ACE4-192D-DD36-484AAFB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84" y="3855465"/>
            <a:ext cx="4305231" cy="30449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0EF2E41-D552-42B6-E9A0-EB488B7BFF64}"/>
              </a:ext>
            </a:extLst>
          </p:cNvPr>
          <p:cNvGrpSpPr/>
          <p:nvPr/>
        </p:nvGrpSpPr>
        <p:grpSpPr>
          <a:xfrm>
            <a:off x="3870408" y="-1184"/>
            <a:ext cx="2456272" cy="2180954"/>
            <a:chOff x="4754306" y="169334"/>
            <a:chExt cx="2456272" cy="2180954"/>
          </a:xfrm>
        </p:grpSpPr>
        <p:pic>
          <p:nvPicPr>
            <p:cNvPr id="22" name="図 21" descr="選手, 人, 持つ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D7A92311-BE7A-DEE0-DAF1-1DB2B42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306" y="169334"/>
              <a:ext cx="2456272" cy="2180954"/>
            </a:xfrm>
            <a:prstGeom prst="rect">
              <a:avLst/>
            </a:prstGeom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4CF92C41-62FB-5A90-A4A6-1C1DA6042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71" r="34100"/>
            <a:stretch/>
          </p:blipFill>
          <p:spPr bwMode="auto">
            <a:xfrm rot="884991">
              <a:off x="5732648" y="307800"/>
              <a:ext cx="986208" cy="946220"/>
            </a:xfrm>
            <a:prstGeom prst="rect">
              <a:avLst/>
            </a:prstGeom>
            <a:noFill/>
            <a:effectLst>
              <a:glow rad="101600">
                <a:schemeClr val="bg1"/>
              </a:glow>
              <a:outerShdw blurRad="50800" dist="88900" dir="2700000" algn="tl" rotWithShape="0">
                <a:prstClr val="black">
                  <a:alpha val="6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F9B0551-6563-38FE-0E89-3E4B76D8DF64}"/>
              </a:ext>
            </a:extLst>
          </p:cNvPr>
          <p:cNvGrpSpPr/>
          <p:nvPr/>
        </p:nvGrpSpPr>
        <p:grpSpPr>
          <a:xfrm>
            <a:off x="5020896" y="3644209"/>
            <a:ext cx="606362" cy="969489"/>
            <a:chOff x="2421357" y="5096227"/>
            <a:chExt cx="512254" cy="812081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BD32213-EBCA-BA87-14A4-AD10C1710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7308" y="5096227"/>
              <a:ext cx="336303" cy="347414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D549C97-C343-9152-D701-187EECDB8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724" y="5213401"/>
              <a:ext cx="398903" cy="467041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FBB00D14-A8A5-D6FA-F2F4-3CD9060493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1357" y="5295900"/>
              <a:ext cx="441039" cy="612408"/>
            </a:xfrm>
            <a:prstGeom prst="line">
              <a:avLst/>
            </a:prstGeom>
            <a:ln w="19050">
              <a:solidFill>
                <a:schemeClr val="tx1">
                  <a:alpha val="50000"/>
                </a:schemeClr>
              </a:solidFill>
            </a:ln>
            <a:effectLst>
              <a:glow rad="762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6E7EA9E8-1278-E825-F237-7843C6F48A6E}"/>
              </a:ext>
            </a:extLst>
          </p:cNvPr>
          <p:cNvGrpSpPr/>
          <p:nvPr/>
        </p:nvGrpSpPr>
        <p:grpSpPr>
          <a:xfrm rot="1115287">
            <a:off x="5770978" y="3027913"/>
            <a:ext cx="1421243" cy="2166167"/>
            <a:chOff x="5575866" y="3164334"/>
            <a:chExt cx="1421243" cy="216616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35C6B0D-D245-F8F5-47E0-277336574A41}"/>
                </a:ext>
              </a:extLst>
            </p:cNvPr>
            <p:cNvGrpSpPr/>
            <p:nvPr/>
          </p:nvGrpSpPr>
          <p:grpSpPr>
            <a:xfrm rot="20943255">
              <a:off x="6022241" y="3164334"/>
              <a:ext cx="974868" cy="1446963"/>
              <a:chOff x="3333158" y="4660587"/>
              <a:chExt cx="883147" cy="1012118"/>
            </a:xfrm>
          </p:grpSpPr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B5422A3-18B1-C782-ABE0-AA9AD856F4DD}"/>
                  </a:ext>
                </a:extLst>
              </p:cNvPr>
              <p:cNvCxnSpPr/>
              <p:nvPr/>
            </p:nvCxnSpPr>
            <p:spPr>
              <a:xfrm flipV="1">
                <a:off x="3333158" y="4660587"/>
                <a:ext cx="719075" cy="76343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108CCF8-8868-4D29-F461-7ABDC499E6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3832" y="4965663"/>
                <a:ext cx="591900" cy="566098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82D981B-63CF-7831-7C44-6A8E92820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3459" y="4919095"/>
                <a:ext cx="792846" cy="753610"/>
              </a:xfrm>
              <a:prstGeom prst="line">
                <a:avLst/>
              </a:prstGeom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glow rad="762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01D299F-CAEA-1EAD-0B70-AAFEDB838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6800" l="5200" r="90000">
                          <a14:foregroundMark x1="25900" y1="59600" x2="28100" y2="63400"/>
                          <a14:foregroundMark x1="7600" y1="67700" x2="8300" y2="71000"/>
                          <a14:foregroundMark x1="5200" y1="68500" x2="7000" y2="74800"/>
                          <a14:foregroundMark x1="19000" y1="91700" x2="35600" y2="96800"/>
                          <a14:foregroundMark x1="28700" y1="47000" x2="31500" y2="47000"/>
                          <a14:foregroundMark x1="32000" y1="47400" x2="35800" y2="48200"/>
                          <a14:foregroundMark x1="32600" y1="46500" x2="32600" y2="46500"/>
                          <a14:backgroundMark x1="60300" y1="13400" x2="79500" y2="50100"/>
                          <a14:backgroundMark x1="55700" y1="17400" x2="75700" y2="22500"/>
                          <a14:backgroundMark x1="55700" y1="15800" x2="74700" y2="22200"/>
                          <a14:backgroundMark x1="74700" y1="22200" x2="61000" y2="16400"/>
                          <a14:backgroundMark x1="61000" y1="16400" x2="67000" y2="30200"/>
                          <a14:backgroundMark x1="67000" y1="30200" x2="63100" y2="43600"/>
                          <a14:backgroundMark x1="63100" y1="43600" x2="56800" y2="52500"/>
                          <a14:backgroundMark x1="56800" y1="52500" x2="66300" y2="55900"/>
                          <a14:backgroundMark x1="66300" y1="55900" x2="62900" y2="19700"/>
                          <a14:backgroundMark x1="62900" y1="19700" x2="56300" y2="30500"/>
                          <a14:backgroundMark x1="56300" y1="30500" x2="45800" y2="29300"/>
                          <a14:backgroundMark x1="45800" y1="29300" x2="45000" y2="25800"/>
                          <a14:backgroundMark x1="51400" y1="40300" x2="59000" y2="57400"/>
                          <a14:backgroundMark x1="51900" y1="46300" x2="55400" y2="61900"/>
                          <a14:backgroundMark x1="55400" y1="61900" x2="56300" y2="62800"/>
                          <a14:backgroundMark x1="50100" y1="51400" x2="53700" y2="61000"/>
                          <a14:backgroundMark x1="49700" y1="50500" x2="50600" y2="48300"/>
                          <a14:backgroundMark x1="32100" y1="42700" x2="38300" y2="45300"/>
                          <a14:backgroundMark x1="33900" y1="43600" x2="39200" y2="47700"/>
                          <a14:backgroundMark x1="36454" y1="47309" x2="39500" y2="47900"/>
                          <a14:backgroundMark x1="28300" y1="42700" x2="41200" y2="46800"/>
                          <a14:backgroundMark x1="59000" y1="69800" x2="57000" y2="82100"/>
                          <a14:backgroundMark x1="57900" y1="68900" x2="55900" y2="83500"/>
                          <a14:backgroundMark x1="54500" y1="70500" x2="53400" y2="83200"/>
                          <a14:backgroundMark x1="53100" y1="70900" x2="53300" y2="82700"/>
                          <a14:backgroundMark x1="51100" y1="82900" x2="53500" y2="78400"/>
                          <a14:backgroundMark x1="51900" y1="80600" x2="52200" y2="77900"/>
                          <a14:backgroundMark x1="51300" y1="81400" x2="52100" y2="79800"/>
                          <a14:backgroundMark x1="51400" y1="81200" x2="51400" y2="79600"/>
                          <a14:backgroundMark x1="51200" y1="81000" x2="52100" y2="79800"/>
                          <a14:backgroundMark x1="51100" y1="81500" x2="51500" y2="79500"/>
                          <a14:backgroundMark x1="51400" y1="80300" x2="50800" y2="81300"/>
                          <a14:backgroundMark x1="52900" y1="74000" x2="52400" y2="78400"/>
                          <a14:backgroundMark x1="53100" y1="72400" x2="53100" y2="75100"/>
                          <a14:backgroundMark x1="53200" y1="72300" x2="52600" y2="74600"/>
                          <a14:backgroundMark x1="39700" y1="47400" x2="45100" y2="50000"/>
                          <a14:backgroundMark x1="40100" y1="47200" x2="41200" y2="49200"/>
                          <a14:backgroundMark x1="38800" y1="48700" x2="41100" y2="49100"/>
                          <a14:backgroundMark x1="28900" y1="45400" x2="26500" y2="45300"/>
                          <a14:backgroundMark x1="33400" y1="45100" x2="28100" y2="41800"/>
                          <a14:backgroundMark x1="30700" y1="44700" x2="31900" y2="45200"/>
                          <a14:backgroundMark x1="50900" y1="58200" x2="55800" y2="65800"/>
                          <a14:backgroundMark x1="33500" y1="46400" x2="35200" y2="45800"/>
                        </a14:backgroundRemoval>
                      </a14:imgEffect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2735" r="42959" b="-1"/>
            <a:stretch/>
          </p:blipFill>
          <p:spPr bwMode="auto">
            <a:xfrm rot="20943255" flipH="1">
              <a:off x="5575866" y="4561369"/>
              <a:ext cx="766128" cy="769132"/>
            </a:xfrm>
            <a:prstGeom prst="rect">
              <a:avLst/>
            </a:prstGeom>
            <a:noFill/>
            <a:effectLst>
              <a:outerShdw blurRad="50800" dist="50800" dir="2700000" algn="tl" rotWithShape="0">
                <a:prstClr val="black">
                  <a:alpha val="6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61D078-5814-93C3-5FF7-18CE2F89EFE1}"/>
              </a:ext>
            </a:extLst>
          </p:cNvPr>
          <p:cNvSpPr txBox="1"/>
          <p:nvPr/>
        </p:nvSpPr>
        <p:spPr>
          <a:xfrm>
            <a:off x="358105" y="381579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No.1</a:t>
            </a:r>
            <a:endParaRPr lang="en-US" altLang="ja-JP" dirty="0">
              <a:gradFill>
                <a:gsLst>
                  <a:gs pos="50000">
                    <a:srgbClr val="FFFF00"/>
                  </a:gs>
                  <a:gs pos="0">
                    <a:srgbClr val="FF99FF"/>
                  </a:gs>
                  <a:gs pos="100000">
                    <a:srgbClr val="FF99FF"/>
                  </a:gs>
                </a:gsLst>
                <a:lin ang="5400000" scaled="1"/>
              </a:gradFill>
              <a:effectLst>
                <a:glow rad="101600">
                  <a:srgbClr val="3366FF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明朝E" panose="02020909000000000000" pitchFamily="17" charset="-128"/>
              <a:ea typeface="HG明朝E" panose="02020909000000000000" pitchFamily="17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A4DF0C-3705-BC5B-8E35-F0B0AD0233D0}"/>
              </a:ext>
            </a:extLst>
          </p:cNvPr>
          <p:cNvSpPr txBox="1"/>
          <p:nvPr/>
        </p:nvSpPr>
        <p:spPr>
          <a:xfrm>
            <a:off x="358105" y="4160634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en-US" altLang="ja-JP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CHAIN</a:t>
            </a:r>
            <a:r>
              <a:rPr lang="en-US" altLang="ja-JP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 </a:t>
            </a:r>
            <a:r>
              <a:rPr lang="en-US" altLang="ja-JP" sz="5400" spc="-300" dirty="0">
                <a:gradFill>
                  <a:gsLst>
                    <a:gs pos="50000">
                      <a:srgbClr val="FFFF00"/>
                    </a:gs>
                    <a:gs pos="0">
                      <a:srgbClr val="FF99FF"/>
                    </a:gs>
                    <a:gs pos="100000">
                      <a:srgbClr val="FF99FF"/>
                    </a:gs>
                  </a:gsLst>
                  <a:lin ang="5400000" scaled="1"/>
                </a:gradFill>
                <a:effectLst>
                  <a:glow rad="101600">
                    <a:srgbClr val="3366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明朝E" panose="02020909000000000000" pitchFamily="17" charset="-128"/>
                <a:ea typeface="HG明朝E" panose="02020909000000000000" pitchFamily="17" charset="-128"/>
              </a:rPr>
              <a:t>No.2</a:t>
            </a:r>
            <a:endParaRPr lang="en-US" altLang="ja-JP" sz="4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259F373-4875-C993-991C-CDAF089A1739}"/>
              </a:ext>
            </a:extLst>
          </p:cNvPr>
          <p:cNvSpPr txBox="1"/>
          <p:nvPr/>
        </p:nvSpPr>
        <p:spPr>
          <a:xfrm>
            <a:off x="367461" y="1420413"/>
            <a:ext cx="8953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味方の被弾ボールをカバーキャッチ</a:t>
            </a:r>
            <a:endParaRPr lang="en-US" altLang="ja-JP" sz="4800" dirty="0"/>
          </a:p>
          <a:p>
            <a:r>
              <a:rPr lang="ja-JP" altLang="en-US" sz="4800" dirty="0"/>
              <a:t>キャッチしたボールで倒す</a:t>
            </a:r>
            <a:endParaRPr lang="en-US" altLang="ja-JP" sz="4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3C3B6E-072A-1E12-A8E9-8BFA23E02BE4}"/>
              </a:ext>
            </a:extLst>
          </p:cNvPr>
          <p:cNvSpPr txBox="1"/>
          <p:nvPr/>
        </p:nvSpPr>
        <p:spPr>
          <a:xfrm rot="635231">
            <a:off x="5302942" y="1180424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0C66004-5ACA-6A46-C096-A5F9BC2F9E43}"/>
              </a:ext>
            </a:extLst>
          </p:cNvPr>
          <p:cNvSpPr txBox="1"/>
          <p:nvPr/>
        </p:nvSpPr>
        <p:spPr>
          <a:xfrm>
            <a:off x="367461" y="5212112"/>
            <a:ext cx="7593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r>
              <a:rPr lang="ja-JP" altLang="en-US" sz="4800" dirty="0"/>
              <a:t>バウンドボールを空中キャッチ</a:t>
            </a:r>
            <a:endParaRPr lang="en-US" altLang="ja-JP" sz="4800" dirty="0"/>
          </a:p>
          <a:p>
            <a:r>
              <a:rPr lang="ja-JP" altLang="en-US" sz="4800" dirty="0"/>
              <a:t>そのまま空中から倒す</a:t>
            </a:r>
            <a:endParaRPr lang="en-US" altLang="ja-JP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4967DA-E6B1-0CD2-5C36-CC9CF637FCA6}"/>
              </a:ext>
            </a:extLst>
          </p:cNvPr>
          <p:cNvSpPr txBox="1"/>
          <p:nvPr/>
        </p:nvSpPr>
        <p:spPr>
          <a:xfrm rot="635231">
            <a:off x="5747147" y="4425565"/>
            <a:ext cx="5203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モテ</a:t>
            </a:r>
            <a:r>
              <a:rPr lang="en-US" altLang="ja-JP" sz="8800" i="1" dirty="0">
                <a:gradFill>
                  <a:gsLst>
                    <a:gs pos="100000">
                      <a:srgbClr val="FF00FF"/>
                    </a:gs>
                    <a:gs pos="49000">
                      <a:schemeClr val="accent5">
                        <a:lumMod val="20000"/>
                        <a:lumOff val="80000"/>
                      </a:schemeClr>
                    </a:gs>
                    <a:gs pos="0">
                      <a:srgbClr val="FF00FF"/>
                    </a:gs>
                  </a:gsLst>
                  <a:lin ang="5400000" scaled="1"/>
                </a:gradFill>
                <a:effectLst>
                  <a:glow rad="101600">
                    <a:srgbClr val="FFFF00"/>
                  </a:glow>
                  <a:outerShdw blurRad="38100" dist="50800" dir="2700000" sx="101000" sy="101000" algn="tl">
                    <a:srgbClr val="000000">
                      <a:alpha val="81000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CHAIN</a:t>
            </a:r>
            <a:endParaRPr lang="en-US" sz="8800" i="1" dirty="0">
              <a:gradFill>
                <a:gsLst>
                  <a:gs pos="100000">
                    <a:srgbClr val="FF00FF"/>
                  </a:gs>
                  <a:gs pos="49000">
                    <a:schemeClr val="accent5">
                      <a:lumMod val="20000"/>
                      <a:lumOff val="80000"/>
                    </a:schemeClr>
                  </a:gs>
                  <a:gs pos="0">
                    <a:srgbClr val="FF00FF"/>
                  </a:gs>
                </a:gsLst>
                <a:lin ang="5400000" scaled="1"/>
              </a:gradFill>
              <a:effectLst>
                <a:glow rad="101600">
                  <a:srgbClr val="FFFF00"/>
                </a:glow>
                <a:outerShdw blurRad="38100" dist="50800" dir="2700000" sx="101000" sy="101000" algn="tl">
                  <a:srgbClr val="000000">
                    <a:alpha val="81000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4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0" grpId="0" uiExpand="1" build="p"/>
      <p:bldP spid="5" grpId="0"/>
      <p:bldP spid="5" grpId="1"/>
      <p:bldP spid="53" grpId="0" uiExpand="1" build="p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547D88-D5DA-3C48-8FEE-4D63A5CD3131}"/>
              </a:ext>
            </a:extLst>
          </p:cNvPr>
          <p:cNvSpPr txBox="1"/>
          <p:nvPr/>
        </p:nvSpPr>
        <p:spPr>
          <a:xfrm>
            <a:off x="845212" y="239977"/>
            <a:ext cx="10501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b="1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圧倒的に見惚れさせろ</a:t>
            </a:r>
            <a:endParaRPr lang="en-US" sz="8800" b="1" dirty="0">
              <a:solidFill>
                <a:srgbClr val="00B0F0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13" name="図 12" descr="ギター が含まれている画像&#10;&#10;自動的に生成された説明">
            <a:extLst>
              <a:ext uri="{FF2B5EF4-FFF2-40B4-BE49-F238E27FC236}">
                <a16:creationId xmlns:a16="http://schemas.microsoft.com/office/drawing/2014/main" id="{1D71994D-DAC4-5E9F-159F-0B22EB95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5946"/>
          <a:stretch/>
        </p:blipFill>
        <p:spPr>
          <a:xfrm>
            <a:off x="-5412496" y="-4572001"/>
            <a:ext cx="23016991" cy="14782801"/>
          </a:xfrm>
          <a:prstGeom prst="rect">
            <a:avLst/>
          </a:prstGeom>
        </p:spPr>
      </p:pic>
      <p:pic>
        <p:nvPicPr>
          <p:cNvPr id="5" name="図 4" descr="ミラー が含まれている画像&#10;&#10;自動的に生成された説明">
            <a:extLst>
              <a:ext uri="{FF2B5EF4-FFF2-40B4-BE49-F238E27FC236}">
                <a16:creationId xmlns:a16="http://schemas.microsoft.com/office/drawing/2014/main" id="{AD47385B-04EB-2A10-26BD-6A11A1B8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4175" y="-2503940"/>
            <a:ext cx="52920350" cy="161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147</Words>
  <Application>Microsoft Office PowerPoint</Application>
  <PresentationFormat>ワイド画面</PresentationFormat>
  <Paragraphs>37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HGP行書体</vt:lpstr>
      <vt:lpstr>Arial</vt:lpstr>
      <vt:lpstr>Aptos Display</vt:lpstr>
      <vt:lpstr>HGP創英角ｺﾞｼｯｸUB</vt:lpstr>
      <vt:lpstr>Aptos</vt:lpstr>
      <vt:lpstr>HG明朝E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相馬　靜雅</dc:creator>
  <cp:lastModifiedBy>相馬　靜雅</cp:lastModifiedBy>
  <cp:revision>417</cp:revision>
  <dcterms:created xsi:type="dcterms:W3CDTF">2024-10-02T05:29:21Z</dcterms:created>
  <dcterms:modified xsi:type="dcterms:W3CDTF">2024-10-07T09:17:01Z</dcterms:modified>
</cp:coreProperties>
</file>